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60" r:id="rId4"/>
    <p:sldId id="264" r:id="rId5"/>
    <p:sldId id="259" r:id="rId6"/>
    <p:sldId id="258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47"/>
    <p:restoredTop sz="92247"/>
  </p:normalViewPr>
  <p:slideViewPr>
    <p:cSldViewPr snapToGrid="0">
      <p:cViewPr varScale="1">
        <p:scale>
          <a:sx n="123" d="100"/>
          <a:sy n="123" d="100"/>
        </p:scale>
        <p:origin x="23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EDEFE-43F5-114A-92E3-379BBB6203E7}" type="datetimeFigureOut">
              <a:rPr lang="en-US" smtClean="0"/>
              <a:t>4/2/23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390325-CEAB-F744-80B2-4C370F4B5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40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 and last year master’s student (5 year program)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Graduated from UT Last Spring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Dr. Plank is my advisor – don’t do research 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 software engineering for American Accessories Int’l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90325-CEAB-F744-80B2-4C370F4B57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15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90325-CEAB-F744-80B2-4C370F4B57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75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4/2/23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corsed.com/the-shining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aze_generation_algorith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F5BA9-EBD0-B85F-D94D-F29757E1C3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Maze Generation and Solving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B7FD3D-E9F1-597A-4230-38CF9C3627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Sam Baumann</a:t>
            </a:r>
          </a:p>
          <a:p>
            <a:r>
              <a:rPr lang="en-US" dirty="0"/>
              <a:t>Apr 5, 2023</a:t>
            </a:r>
          </a:p>
        </p:txBody>
      </p:sp>
    </p:spTree>
    <p:extLst>
      <p:ext uri="{BB962C8B-B14F-4D97-AF65-F5344CB8AC3E}">
        <p14:creationId xmlns:p14="http://schemas.microsoft.com/office/powerpoint/2010/main" val="3139563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748BA-DD8C-70EC-3657-3E283CD43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6" name="Content Placeholder 5" descr="A group of people in graduation gowns posing for the camera&#10;&#10;Description automatically generated">
            <a:extLst>
              <a:ext uri="{FF2B5EF4-FFF2-40B4-BE49-F238E27FC236}">
                <a16:creationId xmlns:a16="http://schemas.microsoft.com/office/drawing/2014/main" id="{2F1A837B-D133-0D59-3CDF-CE3D0146E3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61856" y="822325"/>
            <a:ext cx="5184775" cy="518477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8EB3E-0FC6-DFF5-AFDB-E9C5998EC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MS Candidate in Computer Science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BS in Computer Science Spring ‘22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Advisor: Dr. Plank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Employment: American Accessories Int’l</a:t>
            </a:r>
          </a:p>
        </p:txBody>
      </p:sp>
    </p:spTree>
    <p:extLst>
      <p:ext uri="{BB962C8B-B14F-4D97-AF65-F5344CB8AC3E}">
        <p14:creationId xmlns:p14="http://schemas.microsoft.com/office/powerpoint/2010/main" val="238820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>
            <a:extLst>
              <a:ext uri="{FF2B5EF4-FFF2-40B4-BE49-F238E27FC236}">
                <a16:creationId xmlns:a16="http://schemas.microsoft.com/office/drawing/2014/main" id="{42E59668-3C21-4C75-9F1D-FC8FC2F32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5" name="Oval 5">
            <a:extLst>
              <a:ext uri="{FF2B5EF4-FFF2-40B4-BE49-F238E27FC236}">
                <a16:creationId xmlns:a16="http://schemas.microsoft.com/office/drawing/2014/main" id="{52A002CF-6EAF-497D-9B9B-EF9F4451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37" name="Straight Connector 1036">
            <a:extLst>
              <a:ext uri="{FF2B5EF4-FFF2-40B4-BE49-F238E27FC236}">
                <a16:creationId xmlns:a16="http://schemas.microsoft.com/office/drawing/2014/main" id="{BF631B04-CB79-4ABB-B631-511E05B25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478DEE1-2AB9-AE91-3E13-2F422BAF7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000" spc="200"/>
              <a:t>About 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96285B-9D7E-FD86-7A14-E71AD7DF1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10600" y="4960137"/>
            <a:ext cx="3200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>
                <a:solidFill>
                  <a:schemeClr val="tx1">
                    <a:lumMod val="95000"/>
                    <a:lumOff val="5000"/>
                  </a:schemeClr>
                </a:solidFill>
              </a:rPr>
              <a:t>Hometown: St. Charles, MO</a:t>
            </a:r>
          </a:p>
        </p:txBody>
      </p:sp>
      <p:sp useBgFill="1">
        <p:nvSpPr>
          <p:cNvPr id="1039" name="Rectangle 1038">
            <a:extLst>
              <a:ext uri="{FF2B5EF4-FFF2-40B4-BE49-F238E27FC236}">
                <a16:creationId xmlns:a16="http://schemas.microsoft.com/office/drawing/2014/main" id="{B4D20C7D-EEBD-41A2-BD27-A76D41791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80B7E5-F5C5-1AEF-4832-2697F63912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75" t="17589" r="7913" b="11800"/>
          <a:stretch/>
        </p:blipFill>
        <p:spPr>
          <a:xfrm>
            <a:off x="-3" y="0"/>
            <a:ext cx="7930855" cy="3906982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73155B-F342-8C9E-F700-44E9BCF05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2852" t="17828" r="25755" b="6415"/>
          <a:stretch/>
        </p:blipFill>
        <p:spPr>
          <a:xfrm>
            <a:off x="7899784" y="0"/>
            <a:ext cx="4292215" cy="3906981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E018E53-1063-5F29-3098-00E0EDD39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73" y="3906981"/>
            <a:ext cx="4433455" cy="295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D7B6780-5FCD-F24A-B532-FE5B0D605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6016" y="2821654"/>
            <a:ext cx="2170656" cy="2170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026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41510-DF05-61A5-7AE2-B994EECC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4" name="Picture 3" descr="A dog lying on a couch&#10;&#10;Description automatically generated with low confidence">
            <a:extLst>
              <a:ext uri="{FF2B5EF4-FFF2-40B4-BE49-F238E27FC236}">
                <a16:creationId xmlns:a16="http://schemas.microsoft.com/office/drawing/2014/main" id="{20DED5A2-7A4B-057F-2ECD-8D1E90544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338" y="3366932"/>
            <a:ext cx="2655733" cy="3536373"/>
          </a:xfrm>
          <a:prstGeom prst="rect">
            <a:avLst/>
          </a:prstGeom>
        </p:spPr>
      </p:pic>
      <p:pic>
        <p:nvPicPr>
          <p:cNvPr id="6" name="Picture 5" descr="A group of dogs in a cage&#10;&#10;Description automatically generated with medium confidence">
            <a:extLst>
              <a:ext uri="{FF2B5EF4-FFF2-40B4-BE49-F238E27FC236}">
                <a16:creationId xmlns:a16="http://schemas.microsoft.com/office/drawing/2014/main" id="{ED620C7C-444D-6732-5DBB-39B2DB973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76143"/>
            <a:ext cx="2511339" cy="3481857"/>
          </a:xfrm>
          <a:prstGeom prst="rect">
            <a:avLst/>
          </a:prstGeom>
        </p:spPr>
      </p:pic>
      <p:pic>
        <p:nvPicPr>
          <p:cNvPr id="10" name="Picture 9" descr="A picture containing lit, decorated, night&#10;&#10;Description automatically generated">
            <a:extLst>
              <a:ext uri="{FF2B5EF4-FFF2-40B4-BE49-F238E27FC236}">
                <a16:creationId xmlns:a16="http://schemas.microsoft.com/office/drawing/2014/main" id="{15A009FA-CF9A-B8B0-E1AF-87D37AB6EC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092"/>
          <a:stretch/>
        </p:blipFill>
        <p:spPr>
          <a:xfrm>
            <a:off x="7071481" y="0"/>
            <a:ext cx="5120519" cy="3321627"/>
          </a:xfrm>
          <a:prstGeom prst="rect">
            <a:avLst/>
          </a:prstGeom>
        </p:spPr>
      </p:pic>
      <p:pic>
        <p:nvPicPr>
          <p:cNvPr id="12" name="Picture 11" descr="A person wearing a yellow jersey and holding up the hands&#10;&#10;Description automatically generated with low confidence">
            <a:extLst>
              <a:ext uri="{FF2B5EF4-FFF2-40B4-BE49-F238E27FC236}">
                <a16:creationId xmlns:a16="http://schemas.microsoft.com/office/drawing/2014/main" id="{087265AF-3355-830D-680F-9CF2B57C2E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956" t="-1" r="1" b="18837"/>
          <a:stretch/>
        </p:blipFill>
        <p:spPr>
          <a:xfrm>
            <a:off x="8489373" y="3295233"/>
            <a:ext cx="3651522" cy="3562769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CAD62E-2590-B73E-5019-E8D8B10F0C1D}"/>
              </a:ext>
            </a:extLst>
          </p:cNvPr>
          <p:cNvCxnSpPr>
            <a:cxnSpLocks/>
          </p:cNvCxnSpPr>
          <p:nvPr/>
        </p:nvCxnSpPr>
        <p:spPr>
          <a:xfrm>
            <a:off x="9414164" y="1984664"/>
            <a:ext cx="681642" cy="2611443"/>
          </a:xfrm>
          <a:prstGeom prst="straightConnector1">
            <a:avLst/>
          </a:prstGeom>
          <a:ln w="34925">
            <a:solidFill>
              <a:srgbClr val="FFC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064EFBFD-F24D-3632-450D-FC6AAFF75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271" y="155448"/>
            <a:ext cx="2414410" cy="1929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4DD83CF-BF5C-0DF0-DA1F-2C2F18BB7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814" y="660256"/>
            <a:ext cx="2655734" cy="253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person and person taking a selfie&#10;&#10;Description automatically generated with medium confidence">
            <a:extLst>
              <a:ext uri="{FF2B5EF4-FFF2-40B4-BE49-F238E27FC236}">
                <a16:creationId xmlns:a16="http://schemas.microsoft.com/office/drawing/2014/main" id="{1EC548DB-8505-8001-1F56-73E2BEE6BE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7071" y="3348884"/>
            <a:ext cx="2525017" cy="353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053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27597-E2D5-D6F3-3249-06C9089A9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DDF0B-49D9-15C6-0142-0D77F0318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(Open-ended) What qualities are desirable in an ideal maze?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??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a non-graph theory based solving approach that is highly parallelizable?</a:t>
            </a:r>
          </a:p>
        </p:txBody>
      </p:sp>
    </p:spTree>
    <p:extLst>
      <p:ext uri="{BB962C8B-B14F-4D97-AF65-F5344CB8AC3E}">
        <p14:creationId xmlns:p14="http://schemas.microsoft.com/office/powerpoint/2010/main" val="267367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7D89C-D4D5-B22B-6D00-B608997BE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FBD42C-1D1D-6620-11E8-6D810B1E85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43283" y="1546853"/>
            <a:ext cx="5678488" cy="376429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41A8D1-D396-57DA-1264-97410A4B06A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Maze Generation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Maze Solving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Implementation, visualization, and comparison.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Open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Discussion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946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584B-7C50-B3A3-3F8E-654F50356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36957-E217-32C8-8FD0-60F1E50E11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3E273-F988-9D91-EF69-377376747A3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16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61C8E-B4E9-4854-1697-DE205898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4AF30-0D3D-058C-783E-3FEDB65A5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https://en.wikipedia.org/wiki/Maze_generation_algorithm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www.smithsonianmag.com</a:t>
            </a:r>
            <a:r>
              <a:rPr lang="en-US" dirty="0"/>
              <a:t>/travel/winding-history-maze-180951998/</a:t>
            </a:r>
          </a:p>
        </p:txBody>
      </p:sp>
    </p:spTree>
    <p:extLst>
      <p:ext uri="{BB962C8B-B14F-4D97-AF65-F5344CB8AC3E}">
        <p14:creationId xmlns:p14="http://schemas.microsoft.com/office/powerpoint/2010/main" val="2585382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231</TotalTime>
  <Words>157</Words>
  <Application>Microsoft Macintosh PowerPoint</Application>
  <PresentationFormat>Widescreen</PresentationFormat>
  <Paragraphs>33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Tw Cen MT</vt:lpstr>
      <vt:lpstr>Tw Cen MT Condensed</vt:lpstr>
      <vt:lpstr>Wingdings 3</vt:lpstr>
      <vt:lpstr>Integral</vt:lpstr>
      <vt:lpstr>Maze Generation and Solving</vt:lpstr>
      <vt:lpstr>About me</vt:lpstr>
      <vt:lpstr>About Me</vt:lpstr>
      <vt:lpstr>About Me</vt:lpstr>
      <vt:lpstr>Test Questions</vt:lpstr>
      <vt:lpstr>Agenda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Baumann</dc:creator>
  <cp:lastModifiedBy>Sam Baumann</cp:lastModifiedBy>
  <cp:revision>3</cp:revision>
  <dcterms:created xsi:type="dcterms:W3CDTF">2023-04-03T00:33:59Z</dcterms:created>
  <dcterms:modified xsi:type="dcterms:W3CDTF">2023-04-03T04:25:17Z</dcterms:modified>
</cp:coreProperties>
</file>

<file path=docProps/thumbnail.jpeg>
</file>